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8" r:id="rId4"/>
    <p:sldId id="290" r:id="rId5"/>
    <p:sldId id="291" r:id="rId6"/>
    <p:sldId id="29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36CBF4"/>
    <a:srgbClr val="CC5361"/>
    <a:srgbClr val="1A212B"/>
    <a:srgbClr val="151820"/>
    <a:srgbClr val="1CFDD9"/>
    <a:srgbClr val="29E0FF"/>
    <a:srgbClr val="0084A8"/>
    <a:srgbClr val="00AEDF"/>
    <a:srgbClr val="363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644" y="1328"/>
      </p:cViewPr>
      <p:guideLst>
        <p:guide orient="horz" pos="2160"/>
        <p:guide pos="3840"/>
        <p:guide pos="551"/>
        <p:guide pos="7129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B663AEB-2F0F-412E-8C2C-D51249AB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B2570B-D246-4515-8091-9C545B8902DA}"/>
              </a:ext>
            </a:extLst>
          </p:cNvPr>
          <p:cNvSpPr txBox="1"/>
          <p:nvPr/>
        </p:nvSpPr>
        <p:spPr>
          <a:xfrm>
            <a:off x="776371" y="1155700"/>
            <a:ext cx="569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年中工作总结汇报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289B69-857C-46BF-A03D-1A55F1458278}"/>
              </a:ext>
            </a:extLst>
          </p:cNvPr>
          <p:cNvSpPr txBox="1"/>
          <p:nvPr/>
        </p:nvSpPr>
        <p:spPr>
          <a:xfrm>
            <a:off x="776371" y="735296"/>
            <a:ext cx="5338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3"/>
                </a:solidFill>
              </a:rPr>
              <a:t>Mid-year summary report</a:t>
            </a:r>
            <a:endParaRPr lang="en-US" altLang="zh-CN" sz="2000" dirty="0">
              <a:solidFill>
                <a:schemeClr val="accent3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C5B0A73-1B16-4641-843B-2EC817A6FD95}"/>
              </a:ext>
            </a:extLst>
          </p:cNvPr>
          <p:cNvCxnSpPr>
            <a:cxnSpLocks/>
          </p:cNvCxnSpPr>
          <p:nvPr/>
        </p:nvCxnSpPr>
        <p:spPr>
          <a:xfrm>
            <a:off x="886529" y="38100"/>
            <a:ext cx="5228604" cy="0"/>
          </a:xfrm>
          <a:prstGeom prst="line">
            <a:avLst/>
          </a:prstGeom>
          <a:ln w="762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8627AD0-3DFA-4D0B-9D8C-482FAA3BA8DD}"/>
              </a:ext>
            </a:extLst>
          </p:cNvPr>
          <p:cNvCxnSpPr>
            <a:cxnSpLocks/>
          </p:cNvCxnSpPr>
          <p:nvPr/>
        </p:nvCxnSpPr>
        <p:spPr>
          <a:xfrm>
            <a:off x="867396" y="6826250"/>
            <a:ext cx="2707654" cy="0"/>
          </a:xfrm>
          <a:prstGeom prst="line">
            <a:avLst/>
          </a:prstGeom>
          <a:ln w="762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56DF511-45E4-4290-A083-0954BE50383A}"/>
              </a:ext>
            </a:extLst>
          </p:cNvPr>
          <p:cNvSpPr txBox="1"/>
          <p:nvPr/>
        </p:nvSpPr>
        <p:spPr>
          <a:xfrm>
            <a:off x="776371" y="4871304"/>
            <a:ext cx="3674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微信公众号 旁门左道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 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出品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B32D8F-D815-4F08-8DB7-4778A3FD3EDC}"/>
              </a:ext>
            </a:extLst>
          </p:cNvPr>
          <p:cNvSpPr txBox="1"/>
          <p:nvPr/>
        </p:nvSpPr>
        <p:spPr>
          <a:xfrm>
            <a:off x="776371" y="4439716"/>
            <a:ext cx="3490542" cy="3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微软雅黑 Light" panose="020B0502040204020203" pitchFamily="34" charset="-122"/>
              </a:rPr>
              <a:t>June 13, 2019</a:t>
            </a:r>
          </a:p>
        </p:txBody>
      </p:sp>
    </p:spTree>
    <p:extLst>
      <p:ext uri="{BB962C8B-B14F-4D97-AF65-F5344CB8AC3E}">
        <p14:creationId xmlns:p14="http://schemas.microsoft.com/office/powerpoint/2010/main" val="12067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05D8E05A-CF33-4C1A-AE6F-19B60287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DDC91B-ACE6-4F81-8073-582BE565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64" y="2285054"/>
            <a:ext cx="2505673" cy="2353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439381-5950-4EAD-8EE7-16FB91115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22" y="4125607"/>
            <a:ext cx="2536156" cy="2353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77D66-BFE7-441A-8382-991A5F0D5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225" y="424180"/>
            <a:ext cx="2371550" cy="235326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C686C3C-D201-43F6-BAF0-0A9C0622D726}"/>
              </a:ext>
            </a:extLst>
          </p:cNvPr>
          <p:cNvSpPr txBox="1"/>
          <p:nvPr/>
        </p:nvSpPr>
        <p:spPr>
          <a:xfrm>
            <a:off x="3450421" y="1071021"/>
            <a:ext cx="529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上半年工作总结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A599138-6E74-4784-8C3E-0C5A568397D5}"/>
              </a:ext>
            </a:extLst>
          </p:cNvPr>
          <p:cNvSpPr/>
          <p:nvPr/>
        </p:nvSpPr>
        <p:spPr>
          <a:xfrm>
            <a:off x="4021554" y="1555763"/>
            <a:ext cx="4148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Summary of work in the first half of the year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09695E-B00D-44F4-B565-9F633CCCC443}"/>
              </a:ext>
            </a:extLst>
          </p:cNvPr>
          <p:cNvSpPr txBox="1"/>
          <p:nvPr/>
        </p:nvSpPr>
        <p:spPr>
          <a:xfrm>
            <a:off x="3450421" y="2947478"/>
            <a:ext cx="529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问题分析与建议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24C782-6BBC-4782-97FD-4463B171FDCC}"/>
              </a:ext>
            </a:extLst>
          </p:cNvPr>
          <p:cNvSpPr/>
          <p:nvPr/>
        </p:nvSpPr>
        <p:spPr>
          <a:xfrm>
            <a:off x="4452173" y="3401055"/>
            <a:ext cx="332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Problem Analysis and Suggestions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C73DC5-8FB5-448B-9915-8AD97AFD1DA4}"/>
              </a:ext>
            </a:extLst>
          </p:cNvPr>
          <p:cNvSpPr txBox="1"/>
          <p:nvPr/>
        </p:nvSpPr>
        <p:spPr>
          <a:xfrm>
            <a:off x="3450421" y="4786452"/>
            <a:ext cx="529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下半年工作计划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6700362-8AC4-4445-A1ED-1B728E8850F8}"/>
              </a:ext>
            </a:extLst>
          </p:cNvPr>
          <p:cNvSpPr/>
          <p:nvPr/>
        </p:nvSpPr>
        <p:spPr>
          <a:xfrm>
            <a:off x="4176713" y="5243186"/>
            <a:ext cx="3880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</a:rPr>
              <a:t>Work plan for the second half of the year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64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>
            <a:extLst>
              <a:ext uri="{FF2B5EF4-FFF2-40B4-BE49-F238E27FC236}">
                <a16:creationId xmlns:a16="http://schemas.microsoft.com/office/drawing/2014/main" id="{3B3F1B4B-8D5A-4A49-B459-4153305F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95BA447-83A0-400D-A7CE-0445F42B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14" y="2647226"/>
            <a:ext cx="2133785" cy="213378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18F5A95-2332-43CF-96CA-62E567658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50" y="2979486"/>
            <a:ext cx="1469263" cy="146926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92F893C6-120B-4564-8748-29D9EC55C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32" y="2869749"/>
            <a:ext cx="1688738" cy="168873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B7C06C2-BD9A-43A1-82A0-19CE4EAD2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200" y="2537023"/>
            <a:ext cx="2286198" cy="2280102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F1249FB-8FBB-4960-8832-3E38D2806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280" y="2750396"/>
            <a:ext cx="1731414" cy="173751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AD42082-4E6C-47DB-9526-C1D89AEDA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133" y="4022575"/>
            <a:ext cx="7632854" cy="762675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5289F487-69E4-4F3A-952E-D87CE2106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51134" y="-4644011"/>
            <a:ext cx="7632854" cy="763285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6E5D156-DF4E-4048-921C-4E6878518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670" y="-1830638"/>
            <a:ext cx="4523624" cy="4523624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CA0ECEC-49BD-4731-9416-F9632668D1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130" y="2031777"/>
            <a:ext cx="4773582" cy="3164098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B4A5C158-19EE-45EA-9990-73DC611754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3199" y="2025464"/>
            <a:ext cx="4767485" cy="315800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466000BD-75AC-4560-A787-3997A4EAECFF}"/>
              </a:ext>
            </a:extLst>
          </p:cNvPr>
          <p:cNvSpPr/>
          <p:nvPr/>
        </p:nvSpPr>
        <p:spPr>
          <a:xfrm>
            <a:off x="778386" y="384944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146C5A-8523-4DE5-97BF-BA63EA81357E}"/>
              </a:ext>
            </a:extLst>
          </p:cNvPr>
          <p:cNvSpPr/>
          <p:nvPr/>
        </p:nvSpPr>
        <p:spPr>
          <a:xfrm>
            <a:off x="2041245" y="220375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FBE58E9-2DC9-4B82-A086-4917D440643F}"/>
              </a:ext>
            </a:extLst>
          </p:cNvPr>
          <p:cNvSpPr/>
          <p:nvPr/>
        </p:nvSpPr>
        <p:spPr>
          <a:xfrm>
            <a:off x="3163287" y="384944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227E52A-8C36-417F-A287-5E199A951DF6}"/>
              </a:ext>
            </a:extLst>
          </p:cNvPr>
          <p:cNvSpPr/>
          <p:nvPr/>
        </p:nvSpPr>
        <p:spPr>
          <a:xfrm>
            <a:off x="5507387" y="38361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D63C8CC-D2A8-4412-BF99-55E57ACACBF6}"/>
              </a:ext>
            </a:extLst>
          </p:cNvPr>
          <p:cNvSpPr/>
          <p:nvPr/>
        </p:nvSpPr>
        <p:spPr>
          <a:xfrm>
            <a:off x="6691516" y="220375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BF63DBA-4F8F-405D-871F-6AF208525759}"/>
              </a:ext>
            </a:extLst>
          </p:cNvPr>
          <p:cNvSpPr/>
          <p:nvPr/>
        </p:nvSpPr>
        <p:spPr>
          <a:xfrm>
            <a:off x="7908373" y="38524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4C369FF-9DCE-4CE1-8763-D298492A0965}"/>
              </a:ext>
            </a:extLst>
          </p:cNvPr>
          <p:cNvSpPr/>
          <p:nvPr/>
        </p:nvSpPr>
        <p:spPr>
          <a:xfrm>
            <a:off x="10217573" y="38361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CB27C4-DE3F-4628-8AA3-392A5972EB90}"/>
              </a:ext>
            </a:extLst>
          </p:cNvPr>
          <p:cNvSpPr txBox="1"/>
          <p:nvPr/>
        </p:nvSpPr>
        <p:spPr>
          <a:xfrm>
            <a:off x="782320" y="4859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0B34672-881B-4CAF-98C8-E6831F7BFE65}"/>
              </a:ext>
            </a:extLst>
          </p:cNvPr>
          <p:cNvSpPr txBox="1"/>
          <p:nvPr/>
        </p:nvSpPr>
        <p:spPr>
          <a:xfrm>
            <a:off x="782320" y="10707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3590D257-0E4E-4395-BCD8-64D356CAA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72" y="3549674"/>
            <a:ext cx="11839458" cy="262151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EC29DE1-772C-4B5A-BDBD-AAC5D310D8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9402" y="3602745"/>
            <a:ext cx="146317" cy="14631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2C87891-A862-43ED-9FBB-82FABE14BE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9741" y="1969651"/>
            <a:ext cx="140220" cy="14631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8C2771A2-B1B4-4F25-AF7F-68285CBCEE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42111" y="3620481"/>
            <a:ext cx="140220" cy="14022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146133D-CDFD-4BAD-BE66-75A8BDF639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08882" y="3620481"/>
            <a:ext cx="146317" cy="1402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05E5973C-EB03-46B1-B8FE-B255C9DA4D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6963" y="1969651"/>
            <a:ext cx="146317" cy="14631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52EAC11-2214-4339-BEF2-27B7BCD87D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8703" y="3620481"/>
            <a:ext cx="146317" cy="14022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D4F89739-A916-488D-91FE-DE54FA7A4F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51572" y="3620481"/>
            <a:ext cx="140220" cy="14022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FD8F7A3D-A607-4F61-A99E-7699FED104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7764" y="3640495"/>
            <a:ext cx="73158" cy="73158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D7AB3E9-4CF6-4B40-9DC8-71744091EA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198" y="3640495"/>
            <a:ext cx="73158" cy="73158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58347F61-F51C-4014-9B11-B23CC942451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58770" y="2042539"/>
            <a:ext cx="67062" cy="73158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554A145C-0A3A-45E8-98FB-420358B754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0980" y="2041632"/>
            <a:ext cx="67062" cy="73158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FCEA9255-AEAD-4E12-85E0-0F7E583D41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28217" y="3639960"/>
            <a:ext cx="67062" cy="7315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84767D8-329E-40A8-9BCA-E63F3CE56E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44651" y="3639960"/>
            <a:ext cx="67062" cy="73158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5DFDB959-D24B-4CC9-8404-F5314A7CAC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1361" y="3657060"/>
            <a:ext cx="73158" cy="67062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CF6D01CD-C110-484F-BD92-C43E4EFE20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4936" y="3657060"/>
            <a:ext cx="73158" cy="67062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CB8B7315-442D-4F12-86A3-1E02E1D74C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37368" y="2023986"/>
            <a:ext cx="73158" cy="67062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ABAE619B-E2EF-4C16-90C3-6D4BC4762BC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8973" y="2067041"/>
            <a:ext cx="67062" cy="67062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92E32DD2-6BD2-4057-A522-8489CB9759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70932" y="3657060"/>
            <a:ext cx="73158" cy="6706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EB74CAB6-23B0-4667-808A-92EECDBBC5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7367" y="3657060"/>
            <a:ext cx="73158" cy="67062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D5687A75-2767-4D5B-AC87-28672F61E5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71474" y="3644170"/>
            <a:ext cx="67062" cy="73158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D97D245B-757D-4CF1-B99E-F6EBCA195531}"/>
              </a:ext>
            </a:extLst>
          </p:cNvPr>
          <p:cNvSpPr/>
          <p:nvPr/>
        </p:nvSpPr>
        <p:spPr>
          <a:xfrm>
            <a:off x="4723285" y="54161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AB58BA1-BDFA-43AC-B3E9-BD315D70C872}"/>
              </a:ext>
            </a:extLst>
          </p:cNvPr>
          <p:cNvSpPr/>
          <p:nvPr/>
        </p:nvSpPr>
        <p:spPr>
          <a:xfrm>
            <a:off x="8884403" y="54161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57A377C-139A-4302-902F-126321CB0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27021" y="5139084"/>
            <a:ext cx="140220" cy="14631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0742F42F-8789-4956-A4A8-D1900BF133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6660" y="5139084"/>
            <a:ext cx="140220" cy="146317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E1E19B2F-B4F4-41A7-9923-2DD686BE94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1721" y="5139627"/>
            <a:ext cx="67062" cy="73158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65640FD0-396A-4AC7-BE86-C289C9EF19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85913" y="5089770"/>
            <a:ext cx="73158" cy="67062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9D4B439A-ED92-4EED-9047-791BBCE2C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57762" y="5132108"/>
            <a:ext cx="67062" cy="67062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115E1F34-86BF-4B7E-83BB-B3073E5178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71149" y="5132108"/>
            <a:ext cx="73158" cy="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D1930646-BF31-47D8-B247-AD6A0910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A755DD3-1BA0-46A7-98F0-D948D58055A4}"/>
              </a:ext>
            </a:extLst>
          </p:cNvPr>
          <p:cNvSpPr txBox="1"/>
          <p:nvPr/>
        </p:nvSpPr>
        <p:spPr>
          <a:xfrm>
            <a:off x="782320" y="4859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E2D0F4-F122-4FD3-92D3-50DAE6CFC785}"/>
              </a:ext>
            </a:extLst>
          </p:cNvPr>
          <p:cNvSpPr txBox="1"/>
          <p:nvPr/>
        </p:nvSpPr>
        <p:spPr>
          <a:xfrm>
            <a:off x="782320" y="10707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1CAE9CC-22EF-4AF3-8C02-00CC258F3646}"/>
              </a:ext>
            </a:extLst>
          </p:cNvPr>
          <p:cNvSpPr/>
          <p:nvPr/>
        </p:nvSpPr>
        <p:spPr>
          <a:xfrm>
            <a:off x="676910" y="2829560"/>
            <a:ext cx="1828800" cy="1828800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EC99113-5029-4663-A5DD-A95F895D6B72}"/>
              </a:ext>
            </a:extLst>
          </p:cNvPr>
          <p:cNvSpPr/>
          <p:nvPr/>
        </p:nvSpPr>
        <p:spPr>
          <a:xfrm>
            <a:off x="9686290" y="2829560"/>
            <a:ext cx="1828800" cy="1828800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7EA7449-8243-4BD0-8B42-C99FBB20FE0F}"/>
              </a:ext>
            </a:extLst>
          </p:cNvPr>
          <p:cNvCxnSpPr/>
          <p:nvPr/>
        </p:nvCxnSpPr>
        <p:spPr>
          <a:xfrm>
            <a:off x="2651760" y="3743960"/>
            <a:ext cx="934720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832C5E9-EF32-4EAF-982D-E211E763E6DF}"/>
              </a:ext>
            </a:extLst>
          </p:cNvPr>
          <p:cNvCxnSpPr/>
          <p:nvPr/>
        </p:nvCxnSpPr>
        <p:spPr>
          <a:xfrm>
            <a:off x="8595360" y="3743960"/>
            <a:ext cx="934720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4FD48B2-14D4-4FA3-92B4-11D8F40813FD}"/>
              </a:ext>
            </a:extLst>
          </p:cNvPr>
          <p:cNvSpPr txBox="1"/>
          <p:nvPr/>
        </p:nvSpPr>
        <p:spPr>
          <a:xfrm>
            <a:off x="883427" y="345157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FFFF"/>
                </a:solidFill>
                <a:latin typeface="+mj-ea"/>
                <a:ea typeface="+mj-ea"/>
              </a:rPr>
              <a:t>上半年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FEBD1D3-9C93-471D-B651-99BC131ACED0}"/>
              </a:ext>
            </a:extLst>
          </p:cNvPr>
          <p:cNvSpPr txBox="1"/>
          <p:nvPr/>
        </p:nvSpPr>
        <p:spPr>
          <a:xfrm>
            <a:off x="9892807" y="34515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FFFF"/>
                </a:solidFill>
                <a:latin typeface="+mj-ea"/>
                <a:ea typeface="+mj-ea"/>
              </a:rPr>
              <a:t>下半年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EB1437-E481-4262-B2CB-D0FCDBDF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48" y="1909987"/>
            <a:ext cx="2133785" cy="21337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0EF2D2-3978-46BE-9268-EC8C110F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467" y="1909987"/>
            <a:ext cx="2133785" cy="21337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0DDD7D-BDF3-41A4-AA17-44791CF0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354" y="1519222"/>
            <a:ext cx="4755292" cy="4749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731F72-CF59-48ED-A57B-0108180D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467" y="3743867"/>
            <a:ext cx="2133785" cy="21337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54CF2C-CD54-4FC2-8ABA-2F7529BE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48" y="3743867"/>
            <a:ext cx="2133785" cy="2133785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3FA0BA1B-0FBB-4378-A295-973F0A92E78A}"/>
              </a:ext>
            </a:extLst>
          </p:cNvPr>
          <p:cNvSpPr/>
          <p:nvPr/>
        </p:nvSpPr>
        <p:spPr>
          <a:xfrm>
            <a:off x="4321314" y="252180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丰富的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产品知识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EAA4CE3-91D8-461B-B5C6-7ABB2E857A36}"/>
              </a:ext>
            </a:extLst>
          </p:cNvPr>
          <p:cNvSpPr/>
          <p:nvPr/>
        </p:nvSpPr>
        <p:spPr>
          <a:xfrm>
            <a:off x="6409471" y="252180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加强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项目了解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E9531B-4661-488B-9616-C4783DF62AF8}"/>
              </a:ext>
            </a:extLst>
          </p:cNvPr>
          <p:cNvSpPr/>
          <p:nvPr/>
        </p:nvSpPr>
        <p:spPr>
          <a:xfrm>
            <a:off x="4321314" y="445622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精准的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营销能力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CF948A8-BF40-4F52-8B93-A9A31E9DC21C}"/>
              </a:ext>
            </a:extLst>
          </p:cNvPr>
          <p:cNvSpPr/>
          <p:nvPr/>
        </p:nvSpPr>
        <p:spPr>
          <a:xfrm>
            <a:off x="6563360" y="4456221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强大的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执行力</a:t>
            </a:r>
          </a:p>
        </p:txBody>
      </p:sp>
    </p:spTree>
    <p:extLst>
      <p:ext uri="{BB962C8B-B14F-4D97-AF65-F5344CB8AC3E}">
        <p14:creationId xmlns:p14="http://schemas.microsoft.com/office/powerpoint/2010/main" val="334969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A1761EE2-16AA-403D-838A-3CE19844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A755DD3-1BA0-46A7-98F0-D948D58055A4}"/>
              </a:ext>
            </a:extLst>
          </p:cNvPr>
          <p:cNvSpPr txBox="1"/>
          <p:nvPr/>
        </p:nvSpPr>
        <p:spPr>
          <a:xfrm>
            <a:off x="782320" y="48598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E2D0F4-F122-4FD3-92D3-50DAE6CFC785}"/>
              </a:ext>
            </a:extLst>
          </p:cNvPr>
          <p:cNvSpPr txBox="1"/>
          <p:nvPr/>
        </p:nvSpPr>
        <p:spPr>
          <a:xfrm>
            <a:off x="782320" y="10707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7359E89-A50B-4AAA-93AA-BFC016E9D56F}"/>
              </a:ext>
            </a:extLst>
          </p:cNvPr>
          <p:cNvSpPr/>
          <p:nvPr/>
        </p:nvSpPr>
        <p:spPr>
          <a:xfrm>
            <a:off x="1010134" y="2517970"/>
            <a:ext cx="2774755" cy="2774755"/>
          </a:xfrm>
          <a:prstGeom prst="ellipse">
            <a:avLst/>
          </a:prstGeom>
          <a:noFill/>
          <a:ln>
            <a:solidFill>
              <a:srgbClr val="00FFFF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DE5D1A6-5C49-4DAC-BCAD-00D59051DBC4}"/>
              </a:ext>
            </a:extLst>
          </p:cNvPr>
          <p:cNvGrpSpPr/>
          <p:nvPr/>
        </p:nvGrpSpPr>
        <p:grpSpPr>
          <a:xfrm>
            <a:off x="1240681" y="2748517"/>
            <a:ext cx="2313660" cy="2313660"/>
            <a:chOff x="3830860" y="1200373"/>
            <a:chExt cx="4530279" cy="4530279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0ACD6548-7558-40A1-80F1-8FCE12A8E53E}"/>
                </a:ext>
              </a:extLst>
            </p:cNvPr>
            <p:cNvSpPr/>
            <p:nvPr/>
          </p:nvSpPr>
          <p:spPr>
            <a:xfrm>
              <a:off x="3919263" y="1288776"/>
              <a:ext cx="4353474" cy="4353474"/>
            </a:xfrm>
            <a:prstGeom prst="arc">
              <a:avLst>
                <a:gd name="adj1" fmla="val 16348856"/>
                <a:gd name="adj2" fmla="val 21440734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64FFB26F-936A-43BE-A695-EE05598F7120}"/>
                </a:ext>
              </a:extLst>
            </p:cNvPr>
            <p:cNvSpPr/>
            <p:nvPr/>
          </p:nvSpPr>
          <p:spPr>
            <a:xfrm flipH="1">
              <a:off x="3919263" y="1288776"/>
              <a:ext cx="4353474" cy="4353474"/>
            </a:xfrm>
            <a:prstGeom prst="arc">
              <a:avLst>
                <a:gd name="adj1" fmla="val 16373930"/>
                <a:gd name="adj2" fmla="val 21422850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ACD23DF8-CCB9-461A-80C4-DEC8ADB71D9D}"/>
                </a:ext>
              </a:extLst>
            </p:cNvPr>
            <p:cNvSpPr/>
            <p:nvPr/>
          </p:nvSpPr>
          <p:spPr>
            <a:xfrm flipH="1" flipV="1">
              <a:off x="3919263" y="1288776"/>
              <a:ext cx="4353474" cy="4353474"/>
            </a:xfrm>
            <a:prstGeom prst="arc">
              <a:avLst>
                <a:gd name="adj1" fmla="val 16423773"/>
                <a:gd name="adj2" fmla="val 21430786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F06A3D16-035F-480F-8595-F98CCFAF7FB3}"/>
                </a:ext>
              </a:extLst>
            </p:cNvPr>
            <p:cNvSpPr/>
            <p:nvPr/>
          </p:nvSpPr>
          <p:spPr>
            <a:xfrm flipV="1">
              <a:off x="3919263" y="1288776"/>
              <a:ext cx="4353474" cy="4353474"/>
            </a:xfrm>
            <a:prstGeom prst="arc">
              <a:avLst>
                <a:gd name="adj1" fmla="val 16388605"/>
                <a:gd name="adj2" fmla="val 21436234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0" name="加号 29">
              <a:extLst>
                <a:ext uri="{FF2B5EF4-FFF2-40B4-BE49-F238E27FC236}">
                  <a16:creationId xmlns:a16="http://schemas.microsoft.com/office/drawing/2014/main" id="{EE7B1168-618B-4733-AF3A-EB2C84F2E89E}"/>
                </a:ext>
              </a:extLst>
            </p:cNvPr>
            <p:cNvSpPr/>
            <p:nvPr/>
          </p:nvSpPr>
          <p:spPr>
            <a:xfrm>
              <a:off x="3830860" y="3377110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加号 30">
              <a:extLst>
                <a:ext uri="{FF2B5EF4-FFF2-40B4-BE49-F238E27FC236}">
                  <a16:creationId xmlns:a16="http://schemas.microsoft.com/office/drawing/2014/main" id="{43B53B81-F492-4CF4-8A1F-DF948070C76F}"/>
                </a:ext>
              </a:extLst>
            </p:cNvPr>
            <p:cNvSpPr/>
            <p:nvPr/>
          </p:nvSpPr>
          <p:spPr>
            <a:xfrm>
              <a:off x="6007597" y="1200373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加号 32">
              <a:extLst>
                <a:ext uri="{FF2B5EF4-FFF2-40B4-BE49-F238E27FC236}">
                  <a16:creationId xmlns:a16="http://schemas.microsoft.com/office/drawing/2014/main" id="{4B31F4A5-4238-45E1-9C47-63D410AA63EB}"/>
                </a:ext>
              </a:extLst>
            </p:cNvPr>
            <p:cNvSpPr/>
            <p:nvPr/>
          </p:nvSpPr>
          <p:spPr>
            <a:xfrm>
              <a:off x="8184334" y="3377109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加号 33">
              <a:extLst>
                <a:ext uri="{FF2B5EF4-FFF2-40B4-BE49-F238E27FC236}">
                  <a16:creationId xmlns:a16="http://schemas.microsoft.com/office/drawing/2014/main" id="{F3161C77-991A-4E34-B651-B502F1089330}"/>
                </a:ext>
              </a:extLst>
            </p:cNvPr>
            <p:cNvSpPr/>
            <p:nvPr/>
          </p:nvSpPr>
          <p:spPr>
            <a:xfrm>
              <a:off x="6007596" y="5553847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5764526B-538B-410B-A223-DB9F3E307AAC}"/>
              </a:ext>
            </a:extLst>
          </p:cNvPr>
          <p:cNvSpPr/>
          <p:nvPr/>
        </p:nvSpPr>
        <p:spPr>
          <a:xfrm>
            <a:off x="4708622" y="2517966"/>
            <a:ext cx="2774755" cy="2774755"/>
          </a:xfrm>
          <a:prstGeom prst="ellipse">
            <a:avLst/>
          </a:prstGeom>
          <a:noFill/>
          <a:ln>
            <a:solidFill>
              <a:srgbClr val="00FFFF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3D9705E-2754-4140-BC3B-B2FE2A134EF7}"/>
              </a:ext>
            </a:extLst>
          </p:cNvPr>
          <p:cNvGrpSpPr/>
          <p:nvPr/>
        </p:nvGrpSpPr>
        <p:grpSpPr>
          <a:xfrm>
            <a:off x="4939169" y="2748513"/>
            <a:ext cx="2313660" cy="2313660"/>
            <a:chOff x="3830860" y="1200373"/>
            <a:chExt cx="4530279" cy="4530279"/>
          </a:xfrm>
        </p:grpSpPr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BC012805-CB61-40B2-808B-A48FAB2207FA}"/>
                </a:ext>
              </a:extLst>
            </p:cNvPr>
            <p:cNvSpPr/>
            <p:nvPr/>
          </p:nvSpPr>
          <p:spPr>
            <a:xfrm>
              <a:off x="3919263" y="1288776"/>
              <a:ext cx="4353474" cy="4353474"/>
            </a:xfrm>
            <a:prstGeom prst="arc">
              <a:avLst>
                <a:gd name="adj1" fmla="val 16348856"/>
                <a:gd name="adj2" fmla="val 21440734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F7D8E92E-D246-4A70-A279-F80ED6FD102C}"/>
                </a:ext>
              </a:extLst>
            </p:cNvPr>
            <p:cNvSpPr/>
            <p:nvPr/>
          </p:nvSpPr>
          <p:spPr>
            <a:xfrm flipH="1">
              <a:off x="3919263" y="1288776"/>
              <a:ext cx="4353474" cy="4353474"/>
            </a:xfrm>
            <a:prstGeom prst="arc">
              <a:avLst>
                <a:gd name="adj1" fmla="val 16373930"/>
                <a:gd name="adj2" fmla="val 21422850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81C639F6-C7DF-4B61-9450-197808D4FE18}"/>
                </a:ext>
              </a:extLst>
            </p:cNvPr>
            <p:cNvSpPr/>
            <p:nvPr/>
          </p:nvSpPr>
          <p:spPr>
            <a:xfrm flipH="1" flipV="1">
              <a:off x="3919263" y="1288776"/>
              <a:ext cx="4353474" cy="4353474"/>
            </a:xfrm>
            <a:prstGeom prst="arc">
              <a:avLst>
                <a:gd name="adj1" fmla="val 16423773"/>
                <a:gd name="adj2" fmla="val 21430786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47B53E80-277B-4200-B564-E835F2797614}"/>
                </a:ext>
              </a:extLst>
            </p:cNvPr>
            <p:cNvSpPr/>
            <p:nvPr/>
          </p:nvSpPr>
          <p:spPr>
            <a:xfrm flipV="1">
              <a:off x="3919263" y="1288776"/>
              <a:ext cx="4353474" cy="4353474"/>
            </a:xfrm>
            <a:prstGeom prst="arc">
              <a:avLst>
                <a:gd name="adj1" fmla="val 16388605"/>
                <a:gd name="adj2" fmla="val 21436234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加号 55">
              <a:extLst>
                <a:ext uri="{FF2B5EF4-FFF2-40B4-BE49-F238E27FC236}">
                  <a16:creationId xmlns:a16="http://schemas.microsoft.com/office/drawing/2014/main" id="{397F1788-E9B1-4493-9C37-5A23EEDD3EC9}"/>
                </a:ext>
              </a:extLst>
            </p:cNvPr>
            <p:cNvSpPr/>
            <p:nvPr/>
          </p:nvSpPr>
          <p:spPr>
            <a:xfrm>
              <a:off x="3830860" y="3377110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加号 56">
              <a:extLst>
                <a:ext uri="{FF2B5EF4-FFF2-40B4-BE49-F238E27FC236}">
                  <a16:creationId xmlns:a16="http://schemas.microsoft.com/office/drawing/2014/main" id="{BA90EA13-343F-42CE-975A-3978207D06DE}"/>
                </a:ext>
              </a:extLst>
            </p:cNvPr>
            <p:cNvSpPr/>
            <p:nvPr/>
          </p:nvSpPr>
          <p:spPr>
            <a:xfrm>
              <a:off x="6007597" y="1200373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加号 57">
              <a:extLst>
                <a:ext uri="{FF2B5EF4-FFF2-40B4-BE49-F238E27FC236}">
                  <a16:creationId xmlns:a16="http://schemas.microsoft.com/office/drawing/2014/main" id="{5F9A28AA-3608-4262-A365-4730595D99FC}"/>
                </a:ext>
              </a:extLst>
            </p:cNvPr>
            <p:cNvSpPr/>
            <p:nvPr/>
          </p:nvSpPr>
          <p:spPr>
            <a:xfrm>
              <a:off x="8184334" y="3377109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加号 58">
              <a:extLst>
                <a:ext uri="{FF2B5EF4-FFF2-40B4-BE49-F238E27FC236}">
                  <a16:creationId xmlns:a16="http://schemas.microsoft.com/office/drawing/2014/main" id="{361C9DA7-13D9-489F-BB03-7D549050C65D}"/>
                </a:ext>
              </a:extLst>
            </p:cNvPr>
            <p:cNvSpPr/>
            <p:nvPr/>
          </p:nvSpPr>
          <p:spPr>
            <a:xfrm>
              <a:off x="6007596" y="5553847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08E3BFAF-5407-4A62-86DA-4BE96B5D2500}"/>
              </a:ext>
            </a:extLst>
          </p:cNvPr>
          <p:cNvSpPr/>
          <p:nvPr/>
        </p:nvSpPr>
        <p:spPr>
          <a:xfrm>
            <a:off x="8407111" y="2517962"/>
            <a:ext cx="2774755" cy="2774755"/>
          </a:xfrm>
          <a:prstGeom prst="ellipse">
            <a:avLst/>
          </a:prstGeom>
          <a:noFill/>
          <a:ln>
            <a:solidFill>
              <a:srgbClr val="00FFFF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6BBED2C-01BE-4CF3-9152-67035B76B163}"/>
              </a:ext>
            </a:extLst>
          </p:cNvPr>
          <p:cNvGrpSpPr/>
          <p:nvPr/>
        </p:nvGrpSpPr>
        <p:grpSpPr>
          <a:xfrm>
            <a:off x="8637658" y="2748509"/>
            <a:ext cx="2313660" cy="2313660"/>
            <a:chOff x="3830860" y="1200373"/>
            <a:chExt cx="4530279" cy="4530279"/>
          </a:xfrm>
        </p:grpSpPr>
        <p:sp>
          <p:nvSpPr>
            <p:cNvPr id="63" name="弧形 62">
              <a:extLst>
                <a:ext uri="{FF2B5EF4-FFF2-40B4-BE49-F238E27FC236}">
                  <a16:creationId xmlns:a16="http://schemas.microsoft.com/office/drawing/2014/main" id="{277B2A82-E70D-4D3D-94BC-6B7787DB2F84}"/>
                </a:ext>
              </a:extLst>
            </p:cNvPr>
            <p:cNvSpPr/>
            <p:nvPr/>
          </p:nvSpPr>
          <p:spPr>
            <a:xfrm>
              <a:off x="3919263" y="1288776"/>
              <a:ext cx="4353474" cy="4353474"/>
            </a:xfrm>
            <a:prstGeom prst="arc">
              <a:avLst>
                <a:gd name="adj1" fmla="val 16348856"/>
                <a:gd name="adj2" fmla="val 21440734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弧形 63">
              <a:extLst>
                <a:ext uri="{FF2B5EF4-FFF2-40B4-BE49-F238E27FC236}">
                  <a16:creationId xmlns:a16="http://schemas.microsoft.com/office/drawing/2014/main" id="{52D3AAF5-7406-4564-B0A1-ED2FC019F4EF}"/>
                </a:ext>
              </a:extLst>
            </p:cNvPr>
            <p:cNvSpPr/>
            <p:nvPr/>
          </p:nvSpPr>
          <p:spPr>
            <a:xfrm flipH="1">
              <a:off x="3919263" y="1288776"/>
              <a:ext cx="4353474" cy="4353474"/>
            </a:xfrm>
            <a:prstGeom prst="arc">
              <a:avLst>
                <a:gd name="adj1" fmla="val 16373930"/>
                <a:gd name="adj2" fmla="val 21422850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弧形 64">
              <a:extLst>
                <a:ext uri="{FF2B5EF4-FFF2-40B4-BE49-F238E27FC236}">
                  <a16:creationId xmlns:a16="http://schemas.microsoft.com/office/drawing/2014/main" id="{0BBD13B0-2FB8-4795-8DD8-6E05699E40FD}"/>
                </a:ext>
              </a:extLst>
            </p:cNvPr>
            <p:cNvSpPr/>
            <p:nvPr/>
          </p:nvSpPr>
          <p:spPr>
            <a:xfrm flipH="1" flipV="1">
              <a:off x="3919263" y="1288776"/>
              <a:ext cx="4353474" cy="4353474"/>
            </a:xfrm>
            <a:prstGeom prst="arc">
              <a:avLst>
                <a:gd name="adj1" fmla="val 16423773"/>
                <a:gd name="adj2" fmla="val 21430786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弧形 65">
              <a:extLst>
                <a:ext uri="{FF2B5EF4-FFF2-40B4-BE49-F238E27FC236}">
                  <a16:creationId xmlns:a16="http://schemas.microsoft.com/office/drawing/2014/main" id="{4D510E19-94DF-4196-9CBA-C3A1F606CF5C}"/>
                </a:ext>
              </a:extLst>
            </p:cNvPr>
            <p:cNvSpPr/>
            <p:nvPr/>
          </p:nvSpPr>
          <p:spPr>
            <a:xfrm flipV="1">
              <a:off x="3919263" y="1288776"/>
              <a:ext cx="4353474" cy="4353474"/>
            </a:xfrm>
            <a:prstGeom prst="arc">
              <a:avLst>
                <a:gd name="adj1" fmla="val 16388605"/>
                <a:gd name="adj2" fmla="val 21436234"/>
              </a:avLst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加号 66">
              <a:extLst>
                <a:ext uri="{FF2B5EF4-FFF2-40B4-BE49-F238E27FC236}">
                  <a16:creationId xmlns:a16="http://schemas.microsoft.com/office/drawing/2014/main" id="{35C33812-7436-433F-AD2D-8829527073E9}"/>
                </a:ext>
              </a:extLst>
            </p:cNvPr>
            <p:cNvSpPr/>
            <p:nvPr/>
          </p:nvSpPr>
          <p:spPr>
            <a:xfrm>
              <a:off x="3830860" y="3377110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加号 67">
              <a:extLst>
                <a:ext uri="{FF2B5EF4-FFF2-40B4-BE49-F238E27FC236}">
                  <a16:creationId xmlns:a16="http://schemas.microsoft.com/office/drawing/2014/main" id="{8F52D6A1-6E47-4C65-AC30-06930FF67F26}"/>
                </a:ext>
              </a:extLst>
            </p:cNvPr>
            <p:cNvSpPr/>
            <p:nvPr/>
          </p:nvSpPr>
          <p:spPr>
            <a:xfrm>
              <a:off x="6007597" y="1200373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加号 68">
              <a:extLst>
                <a:ext uri="{FF2B5EF4-FFF2-40B4-BE49-F238E27FC236}">
                  <a16:creationId xmlns:a16="http://schemas.microsoft.com/office/drawing/2014/main" id="{65ECC250-0CFE-454B-98CA-D79FD927E5BE}"/>
                </a:ext>
              </a:extLst>
            </p:cNvPr>
            <p:cNvSpPr/>
            <p:nvPr/>
          </p:nvSpPr>
          <p:spPr>
            <a:xfrm>
              <a:off x="8184334" y="3377109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加号 69">
              <a:extLst>
                <a:ext uri="{FF2B5EF4-FFF2-40B4-BE49-F238E27FC236}">
                  <a16:creationId xmlns:a16="http://schemas.microsoft.com/office/drawing/2014/main" id="{610786B0-AD18-43E4-85FF-3993ABB1371D}"/>
                </a:ext>
              </a:extLst>
            </p:cNvPr>
            <p:cNvSpPr/>
            <p:nvPr/>
          </p:nvSpPr>
          <p:spPr>
            <a:xfrm>
              <a:off x="6007596" y="5553847"/>
              <a:ext cx="176805" cy="176805"/>
            </a:xfrm>
            <a:prstGeom prst="mathPlus">
              <a:avLst>
                <a:gd name="adj1" fmla="val 1806"/>
              </a:avLst>
            </a:prstGeom>
            <a:solidFill>
              <a:schemeClr val="accent1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EFB8DBB-AC56-4F90-8A9D-30724BA6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14" y="2695183"/>
            <a:ext cx="2420322" cy="24203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7CF3CF-28C7-45D6-A25B-4AA13E854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54" y="2695179"/>
            <a:ext cx="2426418" cy="2420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14113C-0DAA-4C04-AD0E-4D82989A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191" y="2695175"/>
            <a:ext cx="2420322" cy="2420322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9D22F20A-F93F-4A4B-A80A-C75966A04BEF}"/>
              </a:ext>
            </a:extLst>
          </p:cNvPr>
          <p:cNvSpPr/>
          <p:nvPr/>
        </p:nvSpPr>
        <p:spPr>
          <a:xfrm>
            <a:off x="1496555" y="3705289"/>
            <a:ext cx="1803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3AAFB07-67E9-48A2-9CA0-E8B8A74807D6}"/>
              </a:ext>
            </a:extLst>
          </p:cNvPr>
          <p:cNvSpPr/>
          <p:nvPr/>
        </p:nvSpPr>
        <p:spPr>
          <a:xfrm>
            <a:off x="4708622" y="3705289"/>
            <a:ext cx="2774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05C2419-B45B-409C-80A9-B37B2FBB682B}"/>
              </a:ext>
            </a:extLst>
          </p:cNvPr>
          <p:cNvSpPr/>
          <p:nvPr/>
        </p:nvSpPr>
        <p:spPr>
          <a:xfrm>
            <a:off x="8407110" y="3705289"/>
            <a:ext cx="2774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请输入文本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760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BE35A69-87F6-4A18-91D3-6B4FD26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B2570B-D246-4515-8091-9C545B8902DA}"/>
              </a:ext>
            </a:extLst>
          </p:cNvPr>
          <p:cNvSpPr txBox="1"/>
          <p:nvPr/>
        </p:nvSpPr>
        <p:spPr>
          <a:xfrm>
            <a:off x="776371" y="1155700"/>
            <a:ext cx="569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4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C5B0A73-1B16-4641-843B-2EC817A6FD95}"/>
              </a:ext>
            </a:extLst>
          </p:cNvPr>
          <p:cNvCxnSpPr>
            <a:cxnSpLocks/>
          </p:cNvCxnSpPr>
          <p:nvPr/>
        </p:nvCxnSpPr>
        <p:spPr>
          <a:xfrm>
            <a:off x="886529" y="38100"/>
            <a:ext cx="5228604" cy="0"/>
          </a:xfrm>
          <a:prstGeom prst="line">
            <a:avLst/>
          </a:prstGeom>
          <a:ln w="762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8627AD0-3DFA-4D0B-9D8C-482FAA3BA8DD}"/>
              </a:ext>
            </a:extLst>
          </p:cNvPr>
          <p:cNvCxnSpPr>
            <a:cxnSpLocks/>
          </p:cNvCxnSpPr>
          <p:nvPr/>
        </p:nvCxnSpPr>
        <p:spPr>
          <a:xfrm>
            <a:off x="867396" y="6826250"/>
            <a:ext cx="2707654" cy="0"/>
          </a:xfrm>
          <a:prstGeom prst="line">
            <a:avLst/>
          </a:prstGeom>
          <a:ln w="762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56DF511-45E4-4290-A083-0954BE50383A}"/>
              </a:ext>
            </a:extLst>
          </p:cNvPr>
          <p:cNvSpPr txBox="1"/>
          <p:nvPr/>
        </p:nvSpPr>
        <p:spPr>
          <a:xfrm>
            <a:off x="776371" y="4871304"/>
            <a:ext cx="3674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微信公众号 旁门左道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 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出品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B32D8F-D815-4F08-8DB7-4778A3FD3EDC}"/>
              </a:ext>
            </a:extLst>
          </p:cNvPr>
          <p:cNvSpPr txBox="1"/>
          <p:nvPr/>
        </p:nvSpPr>
        <p:spPr>
          <a:xfrm>
            <a:off x="776371" y="4439716"/>
            <a:ext cx="3490542" cy="3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微软雅黑 Light" panose="020B0502040204020203" pitchFamily="34" charset="-122"/>
              </a:rPr>
              <a:t>June 13, 2019</a:t>
            </a:r>
          </a:p>
        </p:txBody>
      </p:sp>
    </p:spTree>
    <p:extLst>
      <p:ext uri="{BB962C8B-B14F-4D97-AF65-F5344CB8AC3E}">
        <p14:creationId xmlns:p14="http://schemas.microsoft.com/office/powerpoint/2010/main" val="3689942515"/>
      </p:ext>
    </p:extLst>
  </p:cSld>
  <p:clrMapOvr>
    <a:masterClrMapping/>
  </p:clrMapOvr>
</p:sld>
</file>

<file path=ppt/theme/theme1.xml><?xml version="1.0" encoding="utf-8"?>
<a:theme xmlns:a="http://schemas.openxmlformats.org/drawingml/2006/main" name="商务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138</Words>
  <Application>Microsoft Office PowerPoint</Application>
  <PresentationFormat>宽屏</PresentationFormat>
  <Paragraphs>41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微软雅黑</vt:lpstr>
      <vt:lpstr>Arial</vt:lpstr>
      <vt:lpstr>商务风主题​​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宋 雪贤</cp:lastModifiedBy>
  <cp:revision>50</cp:revision>
  <dcterms:created xsi:type="dcterms:W3CDTF">2019-05-05T12:57:03Z</dcterms:created>
  <dcterms:modified xsi:type="dcterms:W3CDTF">2019-06-13T09:44:41Z</dcterms:modified>
</cp:coreProperties>
</file>